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750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199</Words>
  <Application>Microsoft Office PowerPoint</Application>
  <PresentationFormat>Экран (4:3)</PresentationFormat>
  <Paragraphs>64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Aleksandra.Ushakova</cp:lastModifiedBy>
  <cp:revision>109</cp:revision>
  <dcterms:created xsi:type="dcterms:W3CDTF">2018-05-17T08:42:44Z</dcterms:created>
  <dcterms:modified xsi:type="dcterms:W3CDTF">2018-07-05T11:40:51Z</dcterms:modified>
</cp:coreProperties>
</file>